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5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6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0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4AE7-F43A-E24B-8357-9CF1CADB8AB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A03D-D9DE-4A41-BDBF-36FCF63B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4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D16BE-3AA7-C743-BBAA-FF9CBF6DE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886"/>
            <a:ext cx="12192000" cy="50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2541397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0" dirty="0"/>
              <a:t>n</a:t>
            </a:r>
            <a:r>
              <a:rPr lang="en-ZA" sz="6000" dirty="0" smtClean="0"/>
              <a:t>ovumintel.com</a:t>
            </a:r>
            <a:endParaRPr lang="en-ZA" sz="6000" dirty="0"/>
          </a:p>
        </p:txBody>
      </p:sp>
    </p:spTree>
    <p:extLst>
      <p:ext uri="{BB962C8B-B14F-4D97-AF65-F5344CB8AC3E}">
        <p14:creationId xmlns:p14="http://schemas.microsoft.com/office/powerpoint/2010/main" val="210510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novumintel.com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Potgieter</dc:creator>
  <cp:lastModifiedBy>Siyathokoza Ngcobo</cp:lastModifiedBy>
  <cp:revision>2</cp:revision>
  <dcterms:created xsi:type="dcterms:W3CDTF">2020-02-28T07:14:07Z</dcterms:created>
  <dcterms:modified xsi:type="dcterms:W3CDTF">2020-02-28T08:56:07Z</dcterms:modified>
</cp:coreProperties>
</file>